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sldIdLst>
    <p:sldId id="282" r:id="rId5"/>
    <p:sldId id="296" r:id="rId6"/>
    <p:sldId id="290" r:id="rId7"/>
    <p:sldId id="295" r:id="rId8"/>
    <p:sldId id="315" r:id="rId9"/>
    <p:sldId id="297" r:id="rId10"/>
    <p:sldId id="301" r:id="rId11"/>
    <p:sldId id="293" r:id="rId12"/>
    <p:sldId id="303" r:id="rId13"/>
    <p:sldId id="306" r:id="rId14"/>
    <p:sldId id="308" r:id="rId15"/>
    <p:sldId id="311" r:id="rId16"/>
    <p:sldId id="312" r:id="rId17"/>
    <p:sldId id="313" r:id="rId18"/>
    <p:sldId id="314" r:id="rId19"/>
    <p:sldId id="316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E48C-7344-5EDB-BD27-68859D7A5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9780E-E515-0B7B-94CB-71059DAC4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5DF4-A052-9104-653F-7A45EF57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B9D90-D042-367A-B76B-A9350153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81F9-219F-F328-AB02-5A5E77C0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7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78DB-03C8-C75D-51B4-B304BBAD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9A651-1D12-D1EF-5E65-968B981B1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E391-7741-A021-52A2-2B577A47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5BEA7-45D8-7413-0B0A-1EE6C30B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2D65-69F9-C081-E3EB-E95CE48F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74CA3-3BB1-CC2C-3661-CF5EB9226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0A37B-1979-A3B6-6B79-0B587C53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A0AE3-13C7-8766-FDFA-885DB449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B13A6-0136-7474-F495-B1339D8A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0A55-96A3-427D-21CF-93D1E782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DC34-BDBE-0002-12DD-E7215D97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CC29A-D6E2-2CCD-F5A9-4BB9F65A6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33B4-D532-BF05-44C7-0459B196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BD04-9A4D-7280-9E0B-6FBABE51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01F3-C0EA-AC07-D682-6C149B02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1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924A-8C49-9493-0FFA-FA4881A8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D9DAC-6395-24B9-B40F-9419C54F2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7B3A-4146-2316-918B-6617447C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E9A0-C913-762F-26F1-59B4A085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DFB2-3483-C0A2-A55C-C5827C38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54AF-085F-9312-773B-EAE387CE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7D4D-F2AF-05D8-6139-F6BD55089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5D0F6-25EF-B419-D073-5A54FEE72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4EDFC-6289-830E-8329-95115A11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3A3CE-2264-D007-6417-B9FCEF1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C7496-DC91-DECE-D923-38E1D91E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8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03A3-7935-87AD-7450-B0FF3154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8BAB1-93BD-BC03-7552-106B27F3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DDEAB-12B1-CE70-A8E4-889EAC5BF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5EEB5-1C42-0AE4-EE75-63658AF7B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A40AB-1CB2-D26F-DCD8-8E7EF03D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BE0B2-FCD2-1691-6164-F8F042A2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C75C7-24DF-5496-2CAB-4D74D907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A4F0-E04F-203B-3503-7DBE3DAF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762B-0109-9E9C-461F-7022D41D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F1B83-FB77-D79E-4371-EB30E527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7C2A9-390F-410B-C828-F2E6425E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F38EE-AB25-CB89-6C61-02558953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7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08F63-76CE-8A7C-C0D5-F0232E55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AE43A-9725-2E57-10C1-5323D779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8B849-58AD-0603-1548-F43D7A16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3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A6D0-CD95-BB57-B098-C1B5F777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E1CF-6ED2-E679-B89F-C355F90C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3D32-D4AB-A5CA-ADB4-210182337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73D5-7CA1-BD9F-F796-69CF1AFF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467C1-E048-2038-AA16-AFA47ADB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C485E-17BE-ADB8-46D4-939341AF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C75D-747D-E225-BF83-D11F8026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C53AC-778E-D63C-E19C-2F2728EA4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C558E-5550-DFD2-1A58-9DC109E06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862C2-046D-B7AA-564E-AB341D15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CA4E7-CB44-F306-0C73-5E251E01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7D74A-DDED-14C5-ADA9-464DA24B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5334E-2418-E853-DA79-C72AAAE5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DBE00-E236-6645-64A8-9291E5E5E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6B2AB-F2BF-EA8A-4AE9-801EFAFFB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2E43-DDFF-4016-C6A5-C9481F87B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662E-7F93-6868-FB74-473A3980E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stonebarger@lasvegasnevad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90" y="245807"/>
            <a:ext cx="4776019" cy="113070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0" y="2096655"/>
            <a:ext cx="4873155" cy="458436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 dirty="0">
                <a:solidFill>
                  <a:srgbClr val="002060"/>
                </a:solidFill>
                <a:latin typeface="Walbaum Display" panose="02070503090703020303"/>
              </a:rPr>
              <a:t>FEEDBACK FROM </a:t>
            </a:r>
          </a:p>
          <a:p>
            <a:r>
              <a:rPr lang="en-US" sz="2100" dirty="0">
                <a:solidFill>
                  <a:srgbClr val="002060"/>
                </a:solidFill>
                <a:latin typeface="Walbaum Display" panose="02070503090703020303"/>
              </a:rPr>
              <a:t>SOUTHERN NEVADA</a:t>
            </a:r>
          </a:p>
          <a:p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000" dirty="0"/>
              <a:t>Community Meeting Hosted by: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City of Las Vegas Councilman, Brian Knudsen and Chief Policy Advisor, Dorian Stonebarger </a:t>
            </a:r>
          </a:p>
          <a:p>
            <a:endParaRPr lang="en-US" sz="21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/>
              <a:t>With Support from: 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/>
              <a:t>Three Square Food Bank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/>
              <a:t>Catholic Charities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/>
              <a:t>The Just One Project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/>
              <a:t>The Culinary Academy of Las Vegas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0" r="17660" b="-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76EC42-53FA-54C9-0111-37FD891F9318}"/>
              </a:ext>
            </a:extLst>
          </p:cNvPr>
          <p:cNvSpPr/>
          <p:nvPr/>
        </p:nvSpPr>
        <p:spPr>
          <a:xfrm>
            <a:off x="27530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What specific actions should the U.S. Federal government, including the Executive Branch and Congress, take to improve food access and affordability?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Decrease number of signatures needed for programs and allow electronic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 in infrastructure and equipment for service programs (Capital needs)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Incentives for healthy food providers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Increase tax credit for healthy food providers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Include convenience stores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 Medicaid to cover food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Part of health and wellbeing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48107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</a:t>
            </a:r>
            <a:r>
              <a:rPr lang="en-US" b="1" dirty="0"/>
              <a:t>What specific actions should local, state, territory and Tribal governments; private companies; nonprofit and community groups; and others take to improve food access and affordability?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Distributions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Increase/create funding stream specific to mobile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Rally community groups and businesses around policies and placement of public transportation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Small Farms/Community Gardens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Language, funding &amp; education, partnerships, and subsidies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90119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What specific actions should local, state, territory and Tribal governments; private companies; nonprofit and community groups; and others take to improve food access and affordability?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Federal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programs easier to participate in by removing regulations on the front 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Keep monitoring and compliance at state and local level but shift the focus to serving more individuals and intent of meal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Maintain COVID Waivers for SNAP and Childhood Nutrition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 in community access assessments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Zip Code too 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81429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What specific actions should local, state, territory and Tribal governments; private companies; nonprofit and community groups; and others take to improve food access and affordability?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job at the district level that focuses on pantries and share 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Education and outreach to increase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 Food Rescue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Emphasize Community rescue – direct store pickup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Expand banquet food rescue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Form coop –expensive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Improve packaging by incentivizing casinos to do smaller </a:t>
            </a:r>
            <a:r>
              <a:rPr lang="en-US" dirty="0" err="1"/>
              <a:t>pkg</a:t>
            </a:r>
            <a:r>
              <a:rPr lang="en-US" dirty="0"/>
              <a:t> &amp; better looking (presentation)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Composting program to support local farms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SNHD guidelines for Federal Nutrition programs meet the intent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72865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What are opportunities for public- and private-sector partners to work together to improve food access and affordability?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Ensure</a:t>
            </a:r>
            <a:r>
              <a:rPr lang="en-US" dirty="0"/>
              <a:t> that land use does not produce the gap in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Meaning, what is allowed on any given site for a particular amount of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Motivate</a:t>
            </a:r>
            <a:r>
              <a:rPr lang="en-US" dirty="0"/>
              <a:t> stores and restaurants to participate in fresh food sales and food rescue or other waste management 	by potentially penalizing those that don’t.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Encourage</a:t>
            </a:r>
            <a:r>
              <a:rPr lang="en-US" dirty="0"/>
              <a:t> pathways for smaller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Rural areas as ESA’s for TEFAP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Rural and Tribal Farmers with procurement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Create</a:t>
            </a:r>
            <a:r>
              <a:rPr lang="en-US" dirty="0"/>
              <a:t> a framework for companies to adopt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pantries and weekend food programs/outside school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Teachers are purchasing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16123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 What are innovative, successful activities already happening at the local, state, territory, and Tribal levels that could inform actions at the Federal level?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Tribal Community food (Federal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Food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Gardens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Universal Free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EBT &amp; WIC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Rescue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Streets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among community organizations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53891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6148862" y="634703"/>
            <a:ext cx="644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ANYTHING TO ADD?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What specific actions should the U.S. Federal government, including the Executive Branch and Congress, take to improve food access and affordability?</a:t>
            </a:r>
          </a:p>
          <a:p>
            <a:r>
              <a:rPr lang="en-US" dirty="0"/>
              <a:t>	What are the opportunities and barriers to achieving the actions? </a:t>
            </a:r>
          </a:p>
          <a:p>
            <a:r>
              <a:rPr lang="en-US" dirty="0"/>
              <a:t>	Actions should include specific policy and/or programmatic ideas and changes as well as funding needs.</a:t>
            </a:r>
          </a:p>
          <a:p>
            <a:endParaRPr lang="en-US" dirty="0"/>
          </a:p>
          <a:p>
            <a:r>
              <a:rPr lang="en-US" dirty="0"/>
              <a:t>2. What specific actions should local, state, territory and Tribal governments; private companies; nonprofit and community groups; and others take to improve food access and affordability?</a:t>
            </a:r>
          </a:p>
          <a:p>
            <a:endParaRPr lang="en-US" dirty="0"/>
          </a:p>
          <a:p>
            <a:r>
              <a:rPr lang="en-US" dirty="0"/>
              <a:t>3. What are opportunities for public- and private-sector partners to work together to improve food access and affordability?</a:t>
            </a:r>
          </a:p>
          <a:p>
            <a:endParaRPr lang="en-US" dirty="0"/>
          </a:p>
          <a:p>
            <a:r>
              <a:rPr lang="en-US" dirty="0"/>
              <a:t>4. What are innovative, successful activities already happening at the local, state, territory, and Tribal levels that could inform actions at the Federal level?</a:t>
            </a:r>
          </a:p>
        </p:txBody>
      </p:sp>
    </p:spTree>
    <p:extLst>
      <p:ext uri="{BB962C8B-B14F-4D97-AF65-F5344CB8AC3E}">
        <p14:creationId xmlns:p14="http://schemas.microsoft.com/office/powerpoint/2010/main" val="317127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90" y="245807"/>
            <a:ext cx="4776019" cy="113070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0" y="4783394"/>
            <a:ext cx="4869418" cy="521109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100" dirty="0"/>
              <a:t>Forget anything? Email </a:t>
            </a:r>
            <a:r>
              <a:rPr lang="en-US" sz="2100" dirty="0">
                <a:hlinkClick r:id="rId2"/>
              </a:rPr>
              <a:t>dstonebarger@lasvegasnevada.gov</a:t>
            </a:r>
            <a:r>
              <a:rPr lang="en-US" sz="21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0" r="17660" b="-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4F91602A-FC5D-7D05-92D7-DF24CB784D8D}"/>
              </a:ext>
            </a:extLst>
          </p:cNvPr>
          <p:cNvSpPr txBox="1">
            <a:spLocks/>
          </p:cNvSpPr>
          <p:nvPr/>
        </p:nvSpPr>
        <p:spPr>
          <a:xfrm>
            <a:off x="451502" y="3124200"/>
            <a:ext cx="4106500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Walbaum Display" panose="02070503090703020303" pitchFamily="18" charset="0"/>
              </a:rPr>
            </a:br>
            <a:br>
              <a:rPr lang="en-US" sz="8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44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6EC42-53FA-54C9-0111-37FD891F9318}"/>
              </a:ext>
            </a:extLst>
          </p:cNvPr>
          <p:cNvSpPr/>
          <p:nvPr/>
        </p:nvSpPr>
        <p:spPr>
          <a:xfrm>
            <a:off x="27530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0223" y="2667555"/>
            <a:ext cx="11003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Biden-Harris Administration has launched an effort to </a:t>
            </a:r>
            <a:r>
              <a:rPr lang="en-US" b="1" dirty="0"/>
              <a:t>end hunger and to increase healthy eating and physical activity by 2030 </a:t>
            </a:r>
            <a:r>
              <a:rPr lang="en-US" dirty="0"/>
              <a:t>so that fewer Americans experience diet-related diseases.</a:t>
            </a:r>
          </a:p>
          <a:p>
            <a:endParaRPr lang="en-US" dirty="0"/>
          </a:p>
          <a:p>
            <a:r>
              <a:rPr lang="en-US" dirty="0"/>
              <a:t>This effort will include a White House Conference on Hunger, Nutrition, and Health in September 2022. At the conference, the Biden-Harris Administration will announce a strategy with solutions to these challenges and will encourage the public and private sectors to work together to transform the food and physical activity environments in the United States. </a:t>
            </a:r>
          </a:p>
          <a:p>
            <a:endParaRPr lang="en-US" dirty="0"/>
          </a:p>
          <a:p>
            <a:r>
              <a:rPr lang="en-US" dirty="0"/>
              <a:t>The strategy will be a road map to end hunger, improve nutrition and physical activity, and eliminate disparities.</a:t>
            </a:r>
          </a:p>
        </p:txBody>
      </p:sp>
    </p:spTree>
    <p:extLst>
      <p:ext uri="{BB962C8B-B14F-4D97-AF65-F5344CB8AC3E}">
        <p14:creationId xmlns:p14="http://schemas.microsoft.com/office/powerpoint/2010/main" val="425299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6819182" y="501909"/>
            <a:ext cx="4090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Walbaum Heading" panose="02070303090703020303" pitchFamily="18" charset="0"/>
              </a:rPr>
              <a:t>PILLARS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4802" y="2147570"/>
            <a:ext cx="1804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Improve food access &amp; affordability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69" y="3070900"/>
            <a:ext cx="1540502" cy="322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98" y="3081789"/>
            <a:ext cx="1540502" cy="3226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656" y="3070900"/>
            <a:ext cx="1540502" cy="3226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90" y="3081789"/>
            <a:ext cx="1540502" cy="3226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183" y="3070900"/>
            <a:ext cx="1540502" cy="3226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76924" y="2158459"/>
            <a:ext cx="2025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Enhance nutrition &amp; food security 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4465" y="2158459"/>
            <a:ext cx="1322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 Integrate nutrition &amp; health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6961" y="1881460"/>
            <a:ext cx="2216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Empower all consumers to make </a:t>
            </a:r>
          </a:p>
          <a:p>
            <a:r>
              <a:rPr lang="en-US" dirty="0"/>
              <a:t>&amp; have access to healthy choices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3790" y="2424569"/>
            <a:ext cx="2476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Support physical activity for all</a:t>
            </a:r>
          </a:p>
        </p:txBody>
      </p:sp>
    </p:spTree>
    <p:extLst>
      <p:ext uri="{BB962C8B-B14F-4D97-AF65-F5344CB8AC3E}">
        <p14:creationId xmlns:p14="http://schemas.microsoft.com/office/powerpoint/2010/main" val="313452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6819182" y="548076"/>
            <a:ext cx="4090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Walbaum Heading" panose="02070303090703020303" pitchFamily="18" charset="0"/>
              </a:rPr>
              <a:t>PILLARS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4802" y="2147570"/>
            <a:ext cx="1804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Improve food access &amp; affordability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69" y="3070900"/>
            <a:ext cx="1540502" cy="322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3298" y="3081789"/>
            <a:ext cx="1540502" cy="3226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0656" y="3070900"/>
            <a:ext cx="1540502" cy="3226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3790" y="3081789"/>
            <a:ext cx="1540502" cy="3226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2183" y="3070900"/>
            <a:ext cx="1540502" cy="3226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76924" y="2158459"/>
            <a:ext cx="2025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5. Enhance nutrition &amp; food security 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4465" y="2158459"/>
            <a:ext cx="1322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2.  Integrate nutrition &amp; health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6961" y="1881460"/>
            <a:ext cx="2216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3. Empower all consumers to make 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&amp; have access to healthy choices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3790" y="2424569"/>
            <a:ext cx="2476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4. Support physical activity for all</a:t>
            </a:r>
          </a:p>
        </p:txBody>
      </p:sp>
    </p:spTree>
    <p:extLst>
      <p:ext uri="{BB962C8B-B14F-4D97-AF65-F5344CB8AC3E}">
        <p14:creationId xmlns:p14="http://schemas.microsoft.com/office/powerpoint/2010/main" val="138860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6662194" y="633353"/>
            <a:ext cx="432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Walbaum Heading" panose="02070303090703020303" pitchFamily="18" charset="0"/>
              </a:rPr>
              <a:t>PARTICIPANTS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33232"/>
              </p:ext>
            </p:extLst>
          </p:nvPr>
        </p:nvGraphicFramePr>
        <p:xfrm>
          <a:off x="1931220" y="2640830"/>
          <a:ext cx="8128000" cy="29667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25282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48502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PRIVATE/NON</a:t>
                      </a:r>
                      <a:r>
                        <a:rPr lang="en-US" baseline="0" dirty="0"/>
                        <a:t> PROFIT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41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</a:t>
                      </a:r>
                      <a:r>
                        <a:rPr lang="en-US" baseline="0" dirty="0"/>
                        <a:t> of Las Vegas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Three</a:t>
                      </a:r>
                      <a:r>
                        <a:rPr lang="en-US" baseline="0" dirty="0"/>
                        <a:t> Square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6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Clark County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Catholic Charities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5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Clark</a:t>
                      </a:r>
                      <a:r>
                        <a:rPr lang="en-US" baseline="0" dirty="0"/>
                        <a:t> County School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Culinary Academy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9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Southern</a:t>
                      </a:r>
                      <a:r>
                        <a:rPr lang="en-US" baseline="0" dirty="0"/>
                        <a:t> Nevada Health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Just One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University</a:t>
                      </a:r>
                      <a:r>
                        <a:rPr lang="en-US" baseline="0" dirty="0"/>
                        <a:t> of Nevada, Las Vegas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Helping</a:t>
                      </a:r>
                      <a:r>
                        <a:rPr lang="en-US" baseline="0" dirty="0"/>
                        <a:t> Hands of Vegas Valley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Nevada</a:t>
                      </a:r>
                      <a:r>
                        <a:rPr lang="en-US" baseline="0" dirty="0"/>
                        <a:t> Department of 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Nevada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8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American Hearth Association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0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9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5995220" y="480527"/>
            <a:ext cx="582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Walbaum Heading" panose="02070303090703020303" pitchFamily="18" charset="0"/>
              </a:rPr>
              <a:t>FOOD INSECURITY &amp; FOOD ACCESS IN CLV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3CC9478-837C-981B-C86B-6A4BF860037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proportion of persons who identify as Black or Hispanic is directly related to food insecurity rate.</a:t>
            </a:r>
          </a:p>
          <a:p>
            <a:r>
              <a:rPr lang="en-US" dirty="0"/>
              <a:t>Proximity to the urban core is directly related to food insecurity rate.</a:t>
            </a:r>
          </a:p>
          <a:p>
            <a:r>
              <a:rPr lang="en-US" dirty="0"/>
              <a:t>Ratio of convenience stores to grocers and megastores is higher in the urban core.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5A01BC9-8594-7DC5-4C75-A9B46B80D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7007" r="34132" b="7007"/>
          <a:stretch/>
        </p:blipFill>
        <p:spPr>
          <a:xfrm>
            <a:off x="810491" y="1803966"/>
            <a:ext cx="47217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5995220" y="480527"/>
            <a:ext cx="582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Walbaum Heading" panose="02070303090703020303" pitchFamily="18" charset="0"/>
              </a:rPr>
              <a:t>TRANSPORTATION &amp; FOOD ACCESS IN CC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3CC9478-837C-981B-C86B-6A4BF860037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Proximity to the urban core is related to lack of household-level access to a vehicle.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E3CF6D6-6F22-9F9E-1A15-88D030D20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" t="3236" r="33492" b="2395"/>
          <a:stretch/>
        </p:blipFill>
        <p:spPr>
          <a:xfrm>
            <a:off x="847436" y="1825625"/>
            <a:ext cx="44089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5550946" y="480527"/>
            <a:ext cx="6443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Walbaum Heading" panose="02070303090703020303" pitchFamily="18" charset="0"/>
              </a:rPr>
              <a:t>Questions asked around </a:t>
            </a:r>
            <a:r>
              <a:rPr lang="en-US" sz="2800" dirty="0">
                <a:solidFill>
                  <a:srgbClr val="002060"/>
                </a:solidFill>
                <a:latin typeface="Walbaum Heading" panose="02070303090703020303" pitchFamily="18" charset="0"/>
              </a:rPr>
              <a:t>IMPROVING ACCESS &amp; AFFORDABILITY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What specific actions should the U.S. Federal government, including the Executive Branch and Congress, take to improve food access and affordability?</a:t>
            </a:r>
          </a:p>
          <a:p>
            <a:r>
              <a:rPr lang="en-US" dirty="0"/>
              <a:t>	What are the opportunities and barriers to achieving the actions? </a:t>
            </a:r>
          </a:p>
          <a:p>
            <a:r>
              <a:rPr lang="en-US" dirty="0"/>
              <a:t>	Actions should include specific policy and/or programmatic ideas and changes as well as funding needs.</a:t>
            </a:r>
          </a:p>
          <a:p>
            <a:endParaRPr lang="en-US" dirty="0"/>
          </a:p>
          <a:p>
            <a:r>
              <a:rPr lang="en-US" dirty="0"/>
              <a:t>2. What specific actions should local, state, territory and Tribal governments; private companies; nonprofit and community groups; and others take to improve food access and affordability?</a:t>
            </a:r>
          </a:p>
          <a:p>
            <a:endParaRPr lang="en-US" dirty="0"/>
          </a:p>
          <a:p>
            <a:r>
              <a:rPr lang="en-US" dirty="0"/>
              <a:t>3. What are opportunities for public- and private-sector partners to work together to improve food access and affordability?</a:t>
            </a:r>
          </a:p>
          <a:p>
            <a:endParaRPr lang="en-US" dirty="0"/>
          </a:p>
          <a:p>
            <a:r>
              <a:rPr lang="en-US" dirty="0"/>
              <a:t>4. What are innovative, successful activities already happening at the local, state, territory, and Tribal levels that could inform actions at the Federal level?</a:t>
            </a:r>
          </a:p>
        </p:txBody>
      </p:sp>
    </p:spTree>
    <p:extLst>
      <p:ext uri="{BB962C8B-B14F-4D97-AF65-F5344CB8AC3E}">
        <p14:creationId xmlns:p14="http://schemas.microsoft.com/office/powerpoint/2010/main" val="262185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3B9CF-2C44-B977-3EE1-6CA2F82A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55293"/>
            <a:ext cx="4461387" cy="13255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Walbaum Display" panose="02070503090703020303" pitchFamily="18" charset="0"/>
              </a:rPr>
              <a:t>WHITE HOUSE HUNGER CONFERENCE Community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7BE-2871-3F42-954A-2DC4E07EA2CC}"/>
              </a:ext>
            </a:extLst>
          </p:cNvPr>
          <p:cNvSpPr txBox="1"/>
          <p:nvPr/>
        </p:nvSpPr>
        <p:spPr>
          <a:xfrm>
            <a:off x="7038712" y="664131"/>
            <a:ext cx="53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Walbaum Heading" panose="02070303090703020303" pitchFamily="18" charset="0"/>
              </a:rPr>
              <a:t>RESPONSES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EBE3D-4C27-3E32-72E6-65BB11F87C48}"/>
              </a:ext>
            </a:extLst>
          </p:cNvPr>
          <p:cNvSpPr/>
          <p:nvPr/>
        </p:nvSpPr>
        <p:spPr>
          <a:xfrm>
            <a:off x="324463" y="1553497"/>
            <a:ext cx="4434349" cy="68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193" y="2377099"/>
            <a:ext cx="110033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What specific actions should the U.S. Federal government, including the Executive Branch and Congress, take to improve food access and affordability?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Senior Nutrition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Nutrition guidelines, funding, definitions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Childhood Nutrition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Waivers, Direct qualification expansion, Universal School Lunch</a:t>
            </a:r>
          </a:p>
          <a:p>
            <a:pPr lvl="1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SNAP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Eligibility, waivers, fresh food incentives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4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1343</Words>
  <Application>Microsoft Office PowerPoint</Application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Walbaum Display</vt:lpstr>
      <vt:lpstr>Walbaum Heading</vt:lpstr>
      <vt:lpstr>Office Theme</vt:lpstr>
      <vt:lpstr>WHITE HOUSE HUNGER CONFERENCE</vt:lpstr>
      <vt:lpstr>WHITE HOUSE HUNGER CONFERENCE Community Meeting </vt:lpstr>
      <vt:lpstr>WHITE HOUSE HUNGER CONFERENCE Community Meeting </vt:lpstr>
      <vt:lpstr>WHITE HOUSE HUNGER CONFERENCE Community Meeting </vt:lpstr>
      <vt:lpstr>WHITE HOUSE HUNGER CONFERENCE Community Meeting</vt:lpstr>
      <vt:lpstr>WHITE HOUSE HUNGER CONFERENCE Community Meeting </vt:lpstr>
      <vt:lpstr>WHITE HOUSE HUNGER CONFERENCE Community Meeting </vt:lpstr>
      <vt:lpstr>WHITE HOUSE HUNGER CONFERENCE Community Meeting</vt:lpstr>
      <vt:lpstr>WHITE HOUSE HUNGER CONFERENCE Community Meeting </vt:lpstr>
      <vt:lpstr>WHITE HOUSE HUNGER CONFERENCE Community Meeting </vt:lpstr>
      <vt:lpstr>WHITE HOUSE HUNGER CONFERENCE Community Meeting</vt:lpstr>
      <vt:lpstr>WHITE HOUSE HUNGER CONFERENCE Community Meeting </vt:lpstr>
      <vt:lpstr>WHITE HOUSE HUNGER CONFERENCE Community Meeting </vt:lpstr>
      <vt:lpstr>WHITE HOUSE HUNGER CONFERENCE Community Meeting</vt:lpstr>
      <vt:lpstr>WHITE HOUSE HUNGER CONFERENCE Community Meeting </vt:lpstr>
      <vt:lpstr>WHITE HOUSE HUNGER CONFERENCE Community Meeting</vt:lpstr>
      <vt:lpstr>WHITE HOUSE HUNGER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HOUSE HUNGER CONFERENCE</dc:title>
  <dc:creator>Dorian Martin Von Stonebarger</dc:creator>
  <cp:lastModifiedBy>Sarah Rogers</cp:lastModifiedBy>
  <cp:revision>23</cp:revision>
  <dcterms:created xsi:type="dcterms:W3CDTF">2022-06-20T03:16:03Z</dcterms:created>
  <dcterms:modified xsi:type="dcterms:W3CDTF">2022-07-05T20:35:19Z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